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2" r:id="rId3"/>
    <p:sldId id="270" r:id="rId4"/>
    <p:sldId id="271" r:id="rId5"/>
    <p:sldId id="257" r:id="rId6"/>
    <p:sldId id="262" r:id="rId7"/>
    <p:sldId id="263" r:id="rId8"/>
    <p:sldId id="265" r:id="rId9"/>
    <p:sldId id="261" r:id="rId10"/>
    <p:sldId id="260" r:id="rId11"/>
    <p:sldId id="258" r:id="rId12"/>
    <p:sldId id="259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5F52-9744-412A-87A7-B713741E9A4B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17F0-8252-4C93-A963-77572761C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14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1928802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ДРУГ- СЛОВАРЬ»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(внеклассное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 3-4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классов)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000636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зав. библиотекой МОУ СОШ №32 Шишова Галина Сергеевна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ÐÐ°ÑÑÐ¸Ð½ÐºÐ¸ Ð¿Ð¾ Ð·Ð°Ð¿ÑÐ¾ÑÑ ÐºÐ°ÑÑÐ¸Ð½ÐºÐ° ÑÐµÑÑÐ°Ð´Ñ Ð´Ð»Ñ Ð´ÐµÑÐµÐ¹ Ñ Ð¿ÑÐ¾Ð·ÑÐ°ÑÐ½ÑÐ¼ ÑÐ¾Ð½Ð¾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429132"/>
            <a:ext cx="1904537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00166" y="500042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3600" b="1" dirty="0" smtClean="0"/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b="1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1142984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-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185736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-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328612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ТВ. -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257174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БЕЗУД. -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4000504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ШИПЯЩ. -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50004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единственное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0" y="121442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множественное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185736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смотри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7554" y="264318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безударная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0298" y="328612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твёрдый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496" y="400050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шипящая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ÐÐ°ÑÑÐ¸Ð½ÐºÐ¸ Ð¿Ð¾ Ð·Ð°Ð¿ÑÐ¾ÑÑ ÐºÐ°ÑÑÐ¸Ð½ÐºÐ° ÑÐµÑÑÐ°Ð´Ñ Ð´Ð»Ñ Ð´ÐµÑÐµÐ¹ Ñ Ð¿ÑÐ¾Ð·ÑÐ°ÑÐ½ÑÐ¼ ÑÐ¾Ð½Ð¾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429132"/>
            <a:ext cx="1904537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57290" y="64291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64291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фель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642919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потерян мной вчера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128586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43042" y="128586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128586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428860" y="128586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примерно в пятом.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428728" y="1785926"/>
            <a:ext cx="468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Приметы: на боку - дыра,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28" y="235743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 - серый,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00496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429124" y="235743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6314" y="235743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помятый.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1428728" y="285749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нем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4317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5748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000364" y="285749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жат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786182" y="285749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дневник в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5929322" y="285749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обло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786578" y="285749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143768" y="285749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428728" y="3357562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нарисованною кошкой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тетрадка с единицей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двенадцатой странице.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8728" y="492919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Всех хочу я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14744" y="492919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643438" y="492919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4857752" y="492919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сить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5643570" y="4929198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1428728" y="550070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285984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71802" y="550070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3286116" y="550070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3786182" y="550070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0" y="5500702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</a:t>
            </a:r>
            <a:endParaRPr lang="ru-RU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5500694" y="550070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5715008" y="550070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ить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6357950" y="5500702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2143108" y="64291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43042" y="128586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9124" y="235743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748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6578" y="285749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3438" y="492919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71802" y="550070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00694" y="550070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43042" y="21429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ОБЪЯВЛЕНИЕ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3768 -0.003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0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2" grpId="0"/>
      <p:bldP spid="26" grpId="0"/>
      <p:bldP spid="30" grpId="0"/>
      <p:bldP spid="36" grpId="0"/>
      <p:bldP spid="41" grpId="0"/>
      <p:bldP spid="45" grpId="0"/>
      <p:bldP spid="48" grpId="0"/>
      <p:bldP spid="49" grpId="0"/>
      <p:bldP spid="51" grpId="0"/>
      <p:bldP spid="52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ÐÐ°ÑÑÐ¸Ð½ÐºÐ¸ Ð¿Ð¾ Ð·Ð°Ð¿ÑÐ¾ÑÑ ÐºÐ°ÑÑÐ¸Ð½ÐºÐ° ÑÐµÑÑÐ°Ð´Ñ Ð´Ð»Ñ Ð´ÐµÑÐµÐ¹ Ñ Ð¿ÑÐ¾Ð·ÑÐ°ÑÐ½ÑÐ¼ ÑÐ¾Ð½Ð¾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429132"/>
            <a:ext cx="1904537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4071942"/>
            <a:ext cx="7500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64291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Огонь, 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64291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ым,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64291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пламя.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128586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Алфавит, азбука,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128586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чистописание.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00166" y="185736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Лошадь, конь,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0562" y="185736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корова.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00166" y="2428868"/>
            <a:ext cx="3407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Бросать, кидать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29190" y="242886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ловить.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300037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Храбрый,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4744" y="300037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трудолюбивый,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500826" y="300037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отважный.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500166" y="357187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Шалун,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357187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тихоня,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6314" y="357187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озорник.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2071678"/>
            <a:ext cx="75724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Что вы нового узнали на занятии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научились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вам эти знания и умения могут пригодиться?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500042"/>
            <a:ext cx="5643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Подумай и ответь</a:t>
            </a:r>
          </a:p>
          <a:p>
            <a:endParaRPr lang="ru-RU" dirty="0"/>
          </a:p>
        </p:txBody>
      </p:sp>
      <p:pic>
        <p:nvPicPr>
          <p:cNvPr id="11" name="Picture 4" descr="ÐÐ°ÑÑÐ¸Ð½ÐºÐ¸ Ð¿Ð¾ Ð·Ð°Ð¿ÑÐ¾ÑÑ ÐºÐ°ÑÑÐ¸Ð½ÐºÐ° ÑÐµÑÑÐ°Ð´Ñ Ð´Ð»Ñ Ð´ÐµÑÐµÐ¹ Ñ Ð¿ÑÐ¾Ð·ÑÐ°ÑÐ½ÑÐ¼ ÑÐ¾Ð½Ð¾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429132"/>
            <a:ext cx="190453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ÐÐ°ÑÑÐ¸Ð½ÐºÐ¸ Ð¿Ð¾ Ð·Ð°Ð¿ÑÐ¾ÑÑ ÐºÐ°ÑÑÐ¸Ð½ÐºÐ° ÑÐµÑÑÐ°Ð´Ñ Ð´Ð»Ñ Ð´ÐµÑÐµÐ¹ Ñ Ð¿ÑÐ¾Ð·ÑÐ°ÑÐ½ÑÐ¼ ÑÐ¾Ð½Ð¾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429132"/>
            <a:ext cx="1904537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5984" y="1928802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1785926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ноября –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словаря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 descr="C:\Users\admin\Documents\Даль\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4267229" cy="50006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00760" y="2214554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И. ДАЛЬ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1801-1872</a:t>
            </a:r>
          </a:p>
          <a:p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5357826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«Портрет писателя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Ивановича Даля»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Василий Григорьевич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1872. Холст, масло. 94×80,5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 Москва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Третьяковская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галерея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ozon-st.cdn.ngenix.net/multimedia/10132363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39" r="16302" b="824"/>
          <a:stretch>
            <a:fillRect/>
          </a:stretch>
        </p:blipFill>
        <p:spPr bwMode="auto">
          <a:xfrm>
            <a:off x="2571736" y="142852"/>
            <a:ext cx="4439637" cy="637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ÐÐ°ÑÑÐ¸Ð½ÐºÐ¸ Ð¿Ð¾ Ð·Ð°Ð¿ÑÐ¾ÑÑ ÐºÐ°ÑÑÐ¸Ð½ÐºÐ° ÑÐµÑÑÐ°Ð´Ñ Ð´Ð»Ñ Ð´ÐµÑÐµÐ¹ Ñ Ð¿ÑÐ¾Ð·ÑÐ°ÑÐ½ÑÐ¼ ÑÐ¾Ð½Ð¾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3357586" cy="23704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785794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собрание слов, расположенных в определённом порядке, со сведениями об их значениях, употреблении или переводе на другой язык.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Самые первые словари назывались</a:t>
            </a:r>
          </a:p>
          <a:p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азбуко′вниками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ÐÐ°ÑÑÐ¸Ð½ÐºÐ¸ Ð¿Ð¾ Ð·Ð°Ð¿ÑÐ¾ÑÑ ÐºÐ°ÑÑÐ¸Ð½ÐºÐ° ÑÐµÑÑÐ°Ð´Ñ Ð´Ð»Ñ Ð´ÐµÑÐµÐ¹ Ñ Ð¿ÑÐ¾Ð·ÑÐ°ÑÐ½ÑÐ¼ ÑÐ¾Ð½Ð¾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71942"/>
            <a:ext cx="3440357" cy="2428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785794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статья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небольшая статья в словаре, характеризующая, описывающая  то или иное слово.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Условные сокращения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сокращения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которые применяются в данном словаре.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357166"/>
            <a:ext cx="70723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Энциклопедические словари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" name="Picture 4" descr="http://canopicture.com/images/log-in-sign-up-upload-clipart-28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2128" r="2128" b="38737"/>
          <a:stretch>
            <a:fillRect/>
          </a:stretch>
        </p:blipFill>
        <p:spPr bwMode="auto">
          <a:xfrm>
            <a:off x="827178" y="2071678"/>
            <a:ext cx="8316822" cy="5056269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ÑÐ½ÑÐ¸ÐºÐ»Ð¾Ð¿ÐµÐ´Ð¸ÑÐµÑÐºÐ¸Ðµ ÑÐ»Ð¾Ð²Ð°ÑÐ¸ ÐºÐ°ÑÑÐ¸Ð½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857364"/>
            <a:ext cx="1854640" cy="1928826"/>
          </a:xfrm>
          <a:prstGeom prst="rect">
            <a:avLst/>
          </a:prstGeom>
          <a:noFill/>
        </p:spPr>
      </p:pic>
      <p:pic>
        <p:nvPicPr>
          <p:cNvPr id="12" name="Picture 6" descr="ÐÐ°ÑÑÐ¸Ð½ÐºÐ¸ Ð¿Ð¾ Ð·Ð°Ð¿ÑÐ¾ÑÑ ÑÐ½ÑÐ¸ÐºÐ»Ð¾Ð¿ÐµÐ´Ð¸ÑÐµÑÐºÐ¸Ðµ ÑÐ»Ð¾Ð²Ð°ÑÐ¸ ÐºÐ°ÑÑÐ¸Ð½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857364"/>
            <a:ext cx="1285884" cy="1919181"/>
          </a:xfrm>
          <a:prstGeom prst="rect">
            <a:avLst/>
          </a:prstGeom>
          <a:noFill/>
        </p:spPr>
      </p:pic>
      <p:pic>
        <p:nvPicPr>
          <p:cNvPr id="14" name="Picture 8" descr="ÐÐ°ÑÑÐ¸Ð½ÐºÐ¸ Ð¿Ð¾ Ð·Ð°Ð¿ÑÐ¾ÑÑ ÑÐ½ÑÐ¸ÐºÐ»Ð¾Ð¿ÐµÐ´Ð¸ÑÐµÑÐºÐ¸Ðµ ÑÐ»Ð¾Ð²Ð°ÑÐ¸ ÐºÐ°ÑÑÐ¸Ð½ÐºÐ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1714488"/>
            <a:ext cx="1572589" cy="2071702"/>
          </a:xfrm>
          <a:prstGeom prst="rect">
            <a:avLst/>
          </a:prstGeom>
          <a:noFill/>
        </p:spPr>
      </p:pic>
      <p:pic>
        <p:nvPicPr>
          <p:cNvPr id="15" name="Picture 22" descr="ÐÐ°ÑÑÐ¸Ð½ÐºÐ¸ Ð¿Ð¾ Ð·Ð°Ð¿ÑÐ¾ÑÑ ÑÐ½ÑÐ¸ÐºÐ»Ð¾Ð¿ÐµÐ´Ð¸ÑÐµÑÐºÐ¸Ðµ ÑÐ»Ð¾Ð²Ð°ÑÐ¸ ÐºÐ°ÑÑÐ¸Ð½ÐºÐ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1071546"/>
            <a:ext cx="1785950" cy="2733597"/>
          </a:xfrm>
          <a:prstGeom prst="rect">
            <a:avLst/>
          </a:prstGeom>
          <a:noFill/>
        </p:spPr>
      </p:pic>
      <p:pic>
        <p:nvPicPr>
          <p:cNvPr id="16" name="Picture 10" descr="ÐÐ°ÑÑÐ¸Ð½ÐºÐ¸ Ð¿Ð¾ Ð·Ð°Ð¿ÑÐ¾ÑÑ ÑÐ½ÑÐ¸ÐºÐ»Ð¾Ð¿ÐµÐ´Ð¸ÑÐµÑÐºÐ¸Ðµ ÑÐ»Ð¾Ð²Ð°ÑÐ¸ ÐºÐ°ÑÑÐ¸Ð½ÐºÐ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4143380"/>
            <a:ext cx="1760826" cy="2214578"/>
          </a:xfrm>
          <a:prstGeom prst="rect">
            <a:avLst/>
          </a:prstGeom>
          <a:noFill/>
        </p:spPr>
      </p:pic>
      <p:pic>
        <p:nvPicPr>
          <p:cNvPr id="17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4143380"/>
            <a:ext cx="1758771" cy="2214578"/>
          </a:xfrm>
          <a:prstGeom prst="rect">
            <a:avLst/>
          </a:prstGeom>
          <a:noFill/>
        </p:spPr>
      </p:pic>
      <p:pic>
        <p:nvPicPr>
          <p:cNvPr id="18" name="Picture 26" descr="ÐÐ°ÑÑÐ¸Ð½ÐºÐ¸ Ð¿Ð¾ Ð·Ð°Ð¿ÑÐ¾ÑÑ Ð´ÐµÑÑÐºÐ°Ñ ÑÐ½ÑÐ¸ÐºÐ»Ð¾Ð¿ÐµÐ´Ð¸Ñ Ð°Ð²Ð°Ð½ÑÐ° Ð¿Ð»ÑÑ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4071942"/>
            <a:ext cx="1769243" cy="2271708"/>
          </a:xfrm>
          <a:prstGeom prst="rect">
            <a:avLst/>
          </a:prstGeom>
          <a:noFill/>
        </p:spPr>
      </p:pic>
      <p:pic>
        <p:nvPicPr>
          <p:cNvPr id="19" name="Picture 28" descr="ÐÐ¾Ð´Ð°ÑÐ¾ÑÐ½Ð°Ñ ÐºÐ½Ð¸Ð³Ð° Ð¤Ð£Ð¢ÐÐÐ. Ð­ÐÐ¦ÐÐÐÐÐÐÐÐÐ¯ Ð 3-Ð¥ Ð¢ÐÐÐÐ¥ (Ð ÐÐÐÐÐÐÐ Ð¤Ð£Ð¢ÐÐ¯Ð Ð)"/>
          <p:cNvPicPr>
            <a:picLocks noChangeAspect="1" noChangeArrowheads="1"/>
          </p:cNvPicPr>
          <p:nvPr/>
        </p:nvPicPr>
        <p:blipFill>
          <a:blip r:embed="rId12"/>
          <a:srcRect l="59593" t="26162" r="5523" b="27325"/>
          <a:stretch>
            <a:fillRect/>
          </a:stretch>
        </p:blipFill>
        <p:spPr bwMode="auto">
          <a:xfrm>
            <a:off x="6929454" y="4071942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demiart.ru/forum/uploads12/post-1743389-1372950643.jpg"/>
          <p:cNvPicPr>
            <a:picLocks noChangeAspect="1" noChangeArrowheads="1"/>
          </p:cNvPicPr>
          <p:nvPr/>
        </p:nvPicPr>
        <p:blipFill>
          <a:blip r:embed="rId3"/>
          <a:srcRect t="23638" b="37186"/>
          <a:stretch>
            <a:fillRect/>
          </a:stretch>
        </p:blipFill>
        <p:spPr bwMode="auto">
          <a:xfrm>
            <a:off x="0" y="1156447"/>
            <a:ext cx="9144000" cy="5701553"/>
          </a:xfrm>
          <a:prstGeom prst="rect">
            <a:avLst/>
          </a:prstGeom>
          <a:noFill/>
        </p:spPr>
      </p:pic>
      <p:pic>
        <p:nvPicPr>
          <p:cNvPr id="5" name="Picture 16" descr="C:\Users\admin\YandexDisk\Скриншоты\2017-11-19_10-54-07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42844" y="4214818"/>
            <a:ext cx="1603781" cy="23535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14" descr="C:\Users\admin\YandexDisk\Скриншоты\2017-11-19_10-50-5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500166" y="4214818"/>
            <a:ext cx="1533850" cy="2269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17" descr="C:\Users\admin\YandexDisk\Скриншоты\2017-11-19_11-01-26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2786050" y="4214818"/>
            <a:ext cx="1510491" cy="22456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18" descr="C:\Users\admin\YandexDisk\Скриншоты\2017-11-19_11-05-1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4000496" y="4214818"/>
            <a:ext cx="1495845" cy="2223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15" descr="C:\Users\admin\YandexDisk\Скриншоты\2017-11-19_10-46-46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5286380" y="4214818"/>
            <a:ext cx="1486152" cy="2186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20" descr="C:\Users\admin\YandexDisk\Скриншоты\2017-11-19_11-37-43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500826" y="4214818"/>
            <a:ext cx="1494582" cy="2209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21" descr="C:\Users\admin\YandexDisk\Скриншоты\2017-11-19_11-42-36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7715272" y="4214818"/>
            <a:ext cx="1501556" cy="22187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24" descr="C:\Users\admin\YandexDisk\Скриншоты\2017-11-19_11-57-51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142844" y="1571612"/>
            <a:ext cx="1504108" cy="22361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22" descr="C:\Users\admin\YandexDisk\Скриншоты\2017-11-19_11-51-16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1428728" y="1571612"/>
            <a:ext cx="1508031" cy="2242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25" descr="C:\Users\admin\YandexDisk\Скриншоты\2017-11-19_12-00-0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2714612" y="1571612"/>
            <a:ext cx="1504950" cy="2214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23" descr="C:\Users\admin\YandexDisk\Скриншоты\2017-11-19_11-53-17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>
            <a:off x="3967044" y="1571612"/>
            <a:ext cx="1483492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26" descr="C:\Users\admin\YandexDisk\Скриншоты\2017-11-19_12-02-17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>
            <a:off x="5143504" y="1571612"/>
            <a:ext cx="1507143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Picture 28" descr="C:\Users\admin\YandexDisk\Скриншоты\2017-11-19_12-09-31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>
            <a:off x="6399464" y="1571612"/>
            <a:ext cx="1492631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27" descr="C:\Users\admin\YandexDisk\Скриншоты\2017-11-19_12-05-16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>
            <a:off x="7647251" y="1571612"/>
            <a:ext cx="1496749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TextBox 21"/>
          <p:cNvSpPr txBox="1"/>
          <p:nvPr/>
        </p:nvSpPr>
        <p:spPr>
          <a:xfrm>
            <a:off x="1500166" y="285729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Языковые  словари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ÑÐ¾Ð½ Ð´Ð»Ñ Ð¿ÑÐµÐ·ÐµÐ½ÑÐ°ÑÐ¸Ð¸ ÑÐµÑÑÐ°Ð´Ñ Ð½Ð° ÑÐ¿Ð¸Ñ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ÐÐ°ÑÑÐ¸Ð½ÐºÐ¸ Ð¿Ð¾ Ð·Ð°Ð¿ÑÐ¾ÑÑ ÐºÐ°ÑÑÐ¸Ð½ÐºÐ° ÑÐµÑÑÐ°Ð´Ñ Ð´Ð»Ñ Ð´ÐµÑÐµÐ¹ Ñ Ð¿ÑÐ¾Ð·ÑÐ°ÑÐ½ÑÐ¼ ÑÐ¾Ð½Ð¾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86256"/>
            <a:ext cx="2152650" cy="2124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728" y="285728"/>
            <a:ext cx="57864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ФИЗМИНУТКА.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 мы выйдем дружно,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шуметь совсем не нужно.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Встали прямо, ноги вместе.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Поворот кругом на месте.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Хлопнем пару раз в ладошки.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потопаем немножко.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представим детки,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Будто руки наши ветки,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Покачаем ими дружно,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Словно ветер дует южный.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Ветер стих. Вздохнули дружно.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урок продолжить нужно.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Подравнялись, тихо сели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 доску посмотрели.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372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40</cp:revision>
  <dcterms:created xsi:type="dcterms:W3CDTF">2018-11-29T10:08:07Z</dcterms:created>
  <dcterms:modified xsi:type="dcterms:W3CDTF">2018-11-30T10:47:07Z</dcterms:modified>
</cp:coreProperties>
</file>