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54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284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11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688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27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13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1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7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2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21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7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7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2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7140D-4A21-42D1-9033-97FC3985963A}" type="datetimeFigureOut">
              <a:rPr lang="ru-RU" smtClean="0"/>
              <a:t>23.06.2017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A0496E-28B2-4DCF-B55E-6C4D5EA15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17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299" y="254115"/>
            <a:ext cx="11332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День 12. Изучаем лекарственные растения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2" y="1068048"/>
            <a:ext cx="5361482" cy="4021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54" y="2233534"/>
            <a:ext cx="5666281" cy="4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195" y="324147"/>
            <a:ext cx="1104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16. Вода, вода, кругом вода</a:t>
            </a:r>
            <a:endParaRPr lang="ru-RU" sz="5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96" y="1247477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0105" y="344057"/>
            <a:ext cx="10581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13. Богатырские сражения</a:t>
            </a:r>
            <a:endParaRPr lang="ru-RU" sz="5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3" y="1802567"/>
            <a:ext cx="5700601" cy="4275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6" y="1802567"/>
            <a:ext cx="5666281" cy="4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9" y="179882"/>
            <a:ext cx="6225915" cy="46694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3" y="2218545"/>
            <a:ext cx="5986072" cy="44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8853" y="238423"/>
            <a:ext cx="10342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14. День безопасности дорожного движения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32" y="975121"/>
            <a:ext cx="7653337" cy="57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0"/>
            <a:ext cx="38576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053" y="324147"/>
            <a:ext cx="10859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День 15. День памяти и скорби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3" y="1626130"/>
            <a:ext cx="2838449" cy="5046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82" y="1626130"/>
            <a:ext cx="2942927" cy="5231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89" y="1626130"/>
            <a:ext cx="2942927" cy="52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</TotalTime>
  <Words>34</Words>
  <Application>Microsoft Office PowerPoint</Application>
  <PresentationFormat>Широкоэкранный</PresentationFormat>
  <Paragraphs>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2017-06-23T09:47:44Z</dcterms:created>
  <dcterms:modified xsi:type="dcterms:W3CDTF">2017-06-23T11:50:43Z</dcterms:modified>
</cp:coreProperties>
</file>